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7E575-1B28-46F2-9DFE-8818B90BC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36EFB7-4B3F-4F51-B841-9C86E0E00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B7DBCA-EDBC-4B73-85DE-71B1B941F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5EEF32-1903-4F3C-99F3-42CFB9F40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AF2DE7-A097-4177-9CEE-A1C407E56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0751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959775-135E-4EF5-AA12-96920F43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B843EA2-ABCB-4D60-B7EE-E092F9056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EF6319-727A-4922-BDAC-AB5B7526F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D51C96-0BC8-4E62-A51F-BD0D24D41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8835A2-C26F-4BD8-AC04-182FAF08C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0678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D6AF079-62D3-4AA8-B878-D19CEF2E7E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DEA24AF-648A-42A6-9D13-1D1B5402C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303ECC-7D6D-453F-B7DA-D3AAFADD6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09ADA8-F65F-4952-ADA4-2663666B1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CA93B6-156E-4949-A0F3-239A744AC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3315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8ECA4E-9D37-46D7-A51D-C0806501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688EB97-3A4D-4CBF-8E8C-F7240DD93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99CAE5-E473-4517-B384-1D3AA3291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787E05-4FC5-4031-8365-FC5D83FF1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B953D4-811D-4B26-A338-5F3839D62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5651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C46381-0126-4667-957C-397982F58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65F502-311F-400A-8A5A-5D9EAD2B1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6F8C17-B0DD-4D29-BF54-4066F0E67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E9EEF5-21E0-4279-A155-8B33CE5B0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EE8955-218D-4971-8DC3-0E7A891A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07889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328ED-B2FE-487A-8EC5-EBDD166F0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2F1C57-D2F2-47AC-8EFE-0C257DD1B8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F01ED53-0F8B-417D-9A9C-1FC3DF367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8F6D0A3-1E0D-45F7-8E2C-D33430080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365476D-DC6A-4D76-BBDF-A4C798C0F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FD04882-CD29-4DDF-85F7-F9B4E0422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20328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76E606-2796-4A16-A279-97E3864DE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4567D2-9FC5-457C-A7FE-13C0F06FD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34CAB9-E33F-4B4F-9C8E-735CB5B72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BC63DF3-EFBA-4852-AC1F-DED29F4232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A2668BD-039E-472C-B4B7-5057C370D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4498A63-0F70-4D6C-89FB-98B828A8F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64E7B86-8C96-42EF-A1C0-806A01335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16FEF95-548D-43D2-A5B3-4EB494367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7817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C50880-8C6B-4CD9-8972-EDAE12115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316D20C-8194-4C30-BEF9-02BAA4A70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B059351-83D8-4E04-A275-C9DDCD9B5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F3277BD-D2F5-49E4-8A74-D7371BDD6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82335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D58F0FE-13AA-45A3-8E84-E312FF51C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7B9EA46-2D49-4AEB-AAAD-17B4E347D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F5C5E6E-EA37-4328-8124-E31F7416A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776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9C53D0-047E-480B-9DA3-A74ED2F0B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40B288-4BC9-4E20-9519-3B44FFFE7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AB21746-98DD-43EF-A247-41F0018BB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C5728AF-199E-48D7-8293-2FF625BB7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013B3C-94B4-40F4-B4D8-EEEC0AB91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E45EAE-49F6-44FA-90AF-18ACBC41E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746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81D85E-3E06-4E57-8675-D8A0F20EF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A3B741A-77E9-4CC0-BE54-6E0EC12CB7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63CE0F4-DCFA-46CD-8FFF-49382F0EAF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8399219-25B1-4039-8DE9-AFC30351B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8CA3F6D-4447-4C03-9C86-75A5C1E24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47C479-F361-462A-B60C-721C5B206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0568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19F5E6-B498-45AE-BC64-4C653683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334B9E-6AE2-43D2-A666-227E89ECB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6C54BA-AE00-4747-8316-8EB61E2024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E9CFB-85F5-4EAE-B884-813D11D4F91D}" type="datetimeFigureOut">
              <a:rPr lang="es-MX" smtClean="0"/>
              <a:t>09/09/2019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A8E3A7-0DCF-41ED-B878-E586629882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03E482-B635-4E8C-BF20-CFF760F53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3B9FE-43E1-4FA1-A15D-1221C424031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53289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F6E38A0-8470-4CBA-9466-96A7DA8F2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011"/>
            <a:ext cx="10515600" cy="1325563"/>
          </a:xfrm>
        </p:spPr>
        <p:txBody>
          <a:bodyPr/>
          <a:lstStyle/>
          <a:p>
            <a:r>
              <a:rPr lang="es-MX" dirty="0"/>
              <a:t>MIS RECIBOS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36984AE-ADF7-42D3-8FD9-C7AA98E58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53" t="12892" r="13750" b="11728"/>
          <a:stretch/>
        </p:blipFill>
        <p:spPr>
          <a:xfrm>
            <a:off x="160699" y="1690688"/>
            <a:ext cx="3685489" cy="21456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FD3BB50A-CEEC-4D85-8117-0D2523279FC6}"/>
              </a:ext>
            </a:extLst>
          </p:cNvPr>
          <p:cNvSpPr/>
          <p:nvPr/>
        </p:nvSpPr>
        <p:spPr>
          <a:xfrm>
            <a:off x="3201423" y="1178947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1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049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F6E38A0-8470-4CBA-9466-96A7DA8F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MIS VACACIONES</a:t>
            </a:r>
          </a:p>
        </p:txBody>
      </p:sp>
      <p:pic>
        <p:nvPicPr>
          <p:cNvPr id="1026" name="Picture 2" descr="Business trip concept, businessman touching icons, travel plan">
            <a:extLst>
              <a:ext uri="{FF2B5EF4-FFF2-40B4-BE49-F238E27FC236}">
                <a16:creationId xmlns:a16="http://schemas.microsoft.com/office/drawing/2014/main" id="{E5E68CBA-837D-4216-89D0-F066A69BA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70" y="1543975"/>
            <a:ext cx="3228975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E24EF4B0-10FE-4491-88D0-F3D38827DDC3}"/>
              </a:ext>
            </a:extLst>
          </p:cNvPr>
          <p:cNvSpPr/>
          <p:nvPr/>
        </p:nvSpPr>
        <p:spPr>
          <a:xfrm>
            <a:off x="3201423" y="1178947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1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222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F6E38A0-8470-4CBA-9466-96A7DA8F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MI ASISTENCIA</a:t>
            </a:r>
          </a:p>
        </p:txBody>
      </p:sp>
      <p:pic>
        <p:nvPicPr>
          <p:cNvPr id="5" name="Picture 2" descr="Close Up Of Technician Using Fingerprint Scanner Data Centre">
            <a:extLst>
              <a:ext uri="{FF2B5EF4-FFF2-40B4-BE49-F238E27FC236}">
                <a16:creationId xmlns:a16="http://schemas.microsoft.com/office/drawing/2014/main" id="{8493AC5E-8B32-4997-8F9B-C3B2AFE23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911" y="2317815"/>
            <a:ext cx="2816732" cy="188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BADECFEE-34A0-4AAC-80FC-A6E0FC59E9B5}"/>
              </a:ext>
            </a:extLst>
          </p:cNvPr>
          <p:cNvSpPr/>
          <p:nvPr/>
        </p:nvSpPr>
        <p:spPr>
          <a:xfrm>
            <a:off x="7088399" y="1507533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2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408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F6E38A0-8470-4CBA-9466-96A7DA8F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GASTOS MÉDICOS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FE4BF69-B97F-41A6-B62A-6E60B62A7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189" y="1276289"/>
            <a:ext cx="3795831" cy="2528307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CAF5274F-847E-4E72-AA9E-B7C1E862DC81}"/>
              </a:ext>
            </a:extLst>
          </p:cNvPr>
          <p:cNvSpPr/>
          <p:nvPr/>
        </p:nvSpPr>
        <p:spPr>
          <a:xfrm>
            <a:off x="5071141" y="1276289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1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73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F6E38A0-8470-4CBA-9466-96A7DA8F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MIS PRÉSTAMOS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D7F6433-D6DE-4124-B2E9-DAB0F61FA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288" y="4279834"/>
            <a:ext cx="4552711" cy="2570193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BC825690-3C16-4577-8887-27506BA880D2}"/>
              </a:ext>
            </a:extLst>
          </p:cNvPr>
          <p:cNvSpPr/>
          <p:nvPr/>
        </p:nvSpPr>
        <p:spPr>
          <a:xfrm>
            <a:off x="8597284" y="4634346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3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315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3">
            <a:extLst>
              <a:ext uri="{FF2B5EF4-FFF2-40B4-BE49-F238E27FC236}">
                <a16:creationId xmlns:a16="http://schemas.microsoft.com/office/drawing/2014/main" id="{60B7C3C1-9BEC-45CA-9330-7810A7595E0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MX" dirty="0"/>
          </a:p>
          <a:p>
            <a:r>
              <a:rPr lang="es-MX" dirty="0"/>
              <a:t>MIS COMPROMISOS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B893DBE-14CC-4601-B69C-A3D0209F8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3896" y="4147221"/>
            <a:ext cx="3796842" cy="2537710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25E2038E-E7CC-49FC-A1AB-CB85A6BC98CD}"/>
              </a:ext>
            </a:extLst>
          </p:cNvPr>
          <p:cNvSpPr/>
          <p:nvPr/>
        </p:nvSpPr>
        <p:spPr>
          <a:xfrm>
            <a:off x="9261362" y="4929900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3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850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7A76E-318D-44F2-93D6-7DC326D1C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MI NÓMINA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5D2DB50-BC4D-4806-85EA-3F7C2B8BD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9877" y="4215537"/>
            <a:ext cx="3881109" cy="2599001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CBEAA7F2-4916-4169-A54E-32331F3F0AF8}"/>
              </a:ext>
            </a:extLst>
          </p:cNvPr>
          <p:cNvSpPr/>
          <p:nvPr/>
        </p:nvSpPr>
        <p:spPr>
          <a:xfrm>
            <a:off x="8597284" y="4634346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3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082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7EB0E-49B6-4498-9AA4-F0FEFFE7E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MIS TRÁMITES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40CECC8-20D4-4902-A62D-55D47336E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549" y="1333953"/>
            <a:ext cx="3930747" cy="261210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15E8944D-E1A1-44DE-BC31-1735BA72E90F}"/>
              </a:ext>
            </a:extLst>
          </p:cNvPr>
          <p:cNvSpPr/>
          <p:nvPr/>
        </p:nvSpPr>
        <p:spPr>
          <a:xfrm>
            <a:off x="5207172" y="1027534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1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961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A4E6CF-1BAB-40E6-9C47-04BF3B895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Nuevo compromiso</a:t>
            </a:r>
          </a:p>
        </p:txBody>
      </p:sp>
      <p:pic>
        <p:nvPicPr>
          <p:cNvPr id="1034" name="Picture 10" descr="Icono Ventana nueva">
            <a:extLst>
              <a:ext uri="{FF2B5EF4-FFF2-40B4-BE49-F238E27FC236}">
                <a16:creationId xmlns:a16="http://schemas.microsoft.com/office/drawing/2014/main" id="{05F2BB2F-2ACF-476B-BA4F-3CCD59B683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379" y="28194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cono Archivo, nuevo">
            <a:extLst>
              <a:ext uri="{FF2B5EF4-FFF2-40B4-BE49-F238E27FC236}">
                <a16:creationId xmlns:a16="http://schemas.microsoft.com/office/drawing/2014/main" id="{0F22714D-CAD5-4E8D-A116-B0A390211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7021" y="28194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cono Crear, de nuevo, de la cruz, mÃ©dico, ademÃ¡s, aÃ±adir">
            <a:extLst>
              <a:ext uri="{FF2B5EF4-FFF2-40B4-BE49-F238E27FC236}">
                <a16:creationId xmlns:a16="http://schemas.microsoft.com/office/drawing/2014/main" id="{949E4720-FD43-4450-98DC-7BC70679E3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321" y="28194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AC57480B-5BC1-47AF-82F7-9E20F7C7CEF9}"/>
              </a:ext>
            </a:extLst>
          </p:cNvPr>
          <p:cNvSpPr/>
          <p:nvPr/>
        </p:nvSpPr>
        <p:spPr>
          <a:xfrm>
            <a:off x="6252921" y="4771685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3</a:t>
            </a: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37BFAAA-4A64-4232-B072-19AD8A32E3B9}"/>
              </a:ext>
            </a:extLst>
          </p:cNvPr>
          <p:cNvSpPr/>
          <p:nvPr/>
        </p:nvSpPr>
        <p:spPr>
          <a:xfrm>
            <a:off x="3673793" y="2819400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1</a:t>
            </a: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6F9474F-9A60-48B9-A893-7022EA109BE1}"/>
              </a:ext>
            </a:extLst>
          </p:cNvPr>
          <p:cNvSpPr/>
          <p:nvPr/>
        </p:nvSpPr>
        <p:spPr>
          <a:xfrm>
            <a:off x="8648441" y="2866174"/>
            <a:ext cx="507902" cy="39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chemeClr val="tx1"/>
                </a:solidFill>
              </a:rPr>
              <a:t>2</a:t>
            </a:r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5463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29</Words>
  <Application>Microsoft Office PowerPoint</Application>
  <PresentationFormat>Panorámica</PresentationFormat>
  <Paragraphs>21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MIS RECIBOS</vt:lpstr>
      <vt:lpstr>MIS VACACIONES</vt:lpstr>
      <vt:lpstr>MI ASISTENCIA</vt:lpstr>
      <vt:lpstr>GASTOS MÉDICOS</vt:lpstr>
      <vt:lpstr>MIS PRÉSTAMOS</vt:lpstr>
      <vt:lpstr>Presentación de PowerPoint</vt:lpstr>
      <vt:lpstr>MI NÓMINA</vt:lpstr>
      <vt:lpstr>MIS TRÁMITES</vt:lpstr>
      <vt:lpstr>Nuevo compromiso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 RECIBOS</dc:title>
  <dc:creator>ADRy GÓMEZ</dc:creator>
  <cp:lastModifiedBy>Fer:</cp:lastModifiedBy>
  <cp:revision>12</cp:revision>
  <dcterms:created xsi:type="dcterms:W3CDTF">2019-07-30T14:15:23Z</dcterms:created>
  <dcterms:modified xsi:type="dcterms:W3CDTF">2019-09-09T23:09:34Z</dcterms:modified>
</cp:coreProperties>
</file>

<file path=docProps/thumbnail.jpeg>
</file>